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9" r:id="rId15"/>
    <p:sldId id="268" r:id="rId16"/>
    <p:sldId id="272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77" autoAdjust="0"/>
    <p:restoredTop sz="94280" autoAdjust="0"/>
  </p:normalViewPr>
  <p:slideViewPr>
    <p:cSldViewPr snapToGrid="0">
      <p:cViewPr>
        <p:scale>
          <a:sx n="75" d="100"/>
          <a:sy n="75" d="100"/>
        </p:scale>
        <p:origin x="54" y="-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1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4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0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8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0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7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4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7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7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9F74BB1-0555-4218-A6B1-28BF0B742A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521354D1-8373-444E-A55F-E10314A9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7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9606" y="2054470"/>
            <a:ext cx="5367294" cy="81381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Welcome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86" y="2461378"/>
            <a:ext cx="6148344" cy="914400"/>
          </a:xfrm>
        </p:spPr>
        <p:txBody>
          <a:bodyPr>
            <a:noAutofit/>
          </a:bodyPr>
          <a:lstStyle/>
          <a:p>
            <a:r>
              <a:rPr lang="en-US" sz="3200" dirty="0"/>
              <a:t>Express Yourself! </a:t>
            </a:r>
          </a:p>
          <a:p>
            <a:r>
              <a:rPr lang="en-US" sz="3200" dirty="0"/>
              <a:t>The benefits of public speaking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6" y="3924886"/>
            <a:ext cx="6774525" cy="16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0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2"/>
          <a:stretch/>
        </p:blipFill>
        <p:spPr>
          <a:xfrm>
            <a:off x="5137463" y="759599"/>
            <a:ext cx="6193767" cy="5330650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411" y="759599"/>
            <a:ext cx="4367818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Presentation Day Tips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30629" y="1949169"/>
            <a:ext cx="4630057" cy="327458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Adequate sleep the night before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Eat appropriately, protein and water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Arrive early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Check AV and computer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Sit in audience seat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Walk around the stage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Get a “feel” for the room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dirty="0"/>
              <a:t>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4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6208"/>
          <a:stretch>
            <a:fillRect/>
          </a:stretch>
        </p:blipFill>
        <p:spPr>
          <a:xfrm>
            <a:off x="-159657" y="0"/>
            <a:ext cx="11277600" cy="74083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089" y="5863770"/>
            <a:ext cx="4562712" cy="762726"/>
          </a:xfrm>
        </p:spPr>
        <p:txBody>
          <a:bodyPr/>
          <a:lstStyle/>
          <a:p>
            <a:r>
              <a:rPr lang="en-US" dirty="0"/>
              <a:t>Get to know the attendees</a:t>
            </a:r>
          </a:p>
        </p:txBody>
      </p:sp>
    </p:spTree>
    <p:extLst>
      <p:ext uri="{BB962C8B-B14F-4D97-AF65-F5344CB8AC3E}">
        <p14:creationId xmlns:p14="http://schemas.microsoft.com/office/powerpoint/2010/main" val="83254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" y="1029885"/>
            <a:ext cx="2834640" cy="967740"/>
          </a:xfrm>
        </p:spPr>
        <p:txBody>
          <a:bodyPr>
            <a:normAutofit fontScale="90000"/>
          </a:bodyPr>
          <a:lstStyle/>
          <a:p>
            <a:r>
              <a:rPr lang="en-US" dirty="0"/>
              <a:t>Public Speaking</a:t>
            </a:r>
            <a:br>
              <a:rPr lang="en-US" dirty="0"/>
            </a:br>
            <a:r>
              <a:rPr lang="en-US" dirty="0"/>
              <a:t>Opportunities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86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664" y="2402840"/>
            <a:ext cx="3515868" cy="2322576"/>
          </a:xfrm>
        </p:spPr>
        <p:txBody>
          <a:bodyPr>
            <a:noAutofit/>
          </a:bodyPr>
          <a:lstStyle/>
          <a:p>
            <a:r>
              <a:rPr lang="en-US" sz="2400" dirty="0"/>
              <a:t>Team meetings</a:t>
            </a:r>
          </a:p>
          <a:p>
            <a:r>
              <a:rPr lang="en-US" sz="2400" dirty="0"/>
              <a:t>Community gatherings</a:t>
            </a:r>
          </a:p>
          <a:p>
            <a:r>
              <a:rPr lang="en-US" sz="2400" dirty="0"/>
              <a:t>Community education </a:t>
            </a:r>
          </a:p>
          <a:p>
            <a:r>
              <a:rPr lang="en-US" sz="2400" dirty="0"/>
              <a:t>Veterinary colleagues </a:t>
            </a:r>
          </a:p>
        </p:txBody>
      </p:sp>
    </p:spTree>
    <p:extLst>
      <p:ext uri="{BB962C8B-B14F-4D97-AF65-F5344CB8AC3E}">
        <p14:creationId xmlns:p14="http://schemas.microsoft.com/office/powerpoint/2010/main" val="167250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114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Benefits of Public Speaking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48" y="2510395"/>
            <a:ext cx="6451109" cy="3274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Engaging with an audience helps you: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-become a leader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-expands your network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-increases your level of influence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-elevates your confidence </a:t>
            </a:r>
          </a:p>
        </p:txBody>
      </p:sp>
    </p:spTree>
    <p:extLst>
      <p:ext uri="{BB962C8B-B14F-4D97-AF65-F5344CB8AC3E}">
        <p14:creationId xmlns:p14="http://schemas.microsoft.com/office/powerpoint/2010/main" val="720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Placeholder 4"/>
          <p:cNvPicPr>
            <a:picLocks noGrp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3778897" y="508000"/>
            <a:ext cx="7772401" cy="53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2" y="874829"/>
            <a:ext cx="3580272" cy="103817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/>
              <a:t>Toastmaster Classes in your Hometown!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920" y="2162014"/>
            <a:ext cx="2947482" cy="37442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   Supportive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bg1"/>
                </a:solidFill>
              </a:rPr>
              <a:t>Engaging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bg1"/>
                </a:solidFill>
              </a:rPr>
              <a:t>Inexpensive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bg1"/>
                </a:solidFill>
              </a:rPr>
              <a:t>Valuable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bg1"/>
                </a:solidFill>
              </a:rPr>
              <a:t>Practice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bg1"/>
                </a:solidFill>
              </a:rPr>
              <a:t>Safe environment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bg1"/>
                </a:solidFill>
              </a:rPr>
              <a:t>Need I say more? </a:t>
            </a:r>
          </a:p>
        </p:txBody>
      </p:sp>
    </p:spTree>
    <p:extLst>
      <p:ext uri="{BB962C8B-B14F-4D97-AF65-F5344CB8AC3E}">
        <p14:creationId xmlns:p14="http://schemas.microsoft.com/office/powerpoint/2010/main" val="1772669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3" r="9092" b="9020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More Resources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" y="2119086"/>
            <a:ext cx="6950886" cy="36658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b="1" dirty="0"/>
              <a:t>Toastmaster’s 5 Basic Public Speaking Tips - Video</a:t>
            </a:r>
            <a:endParaRPr lang="en-US" sz="24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b="1" dirty="0"/>
              <a:t>9 Ways to be More Influential and Persuasive,      Backed by Science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b="1" dirty="0"/>
              <a:t>Your Body Language Shapes Who You Are – Video </a:t>
            </a:r>
            <a:endParaRPr lang="en-US" sz="2400" dirty="0"/>
          </a:p>
          <a:p>
            <a:r>
              <a:rPr lang="en-US" sz="2400" b="1" dirty="0"/>
              <a:t>    Toastmasters International, Where Leaders are Made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4259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2"/>
          <a:srcRect r="9092" b="2337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4800" b="1" dirty="0"/>
              <a:t>YOU  GOT THIS! </a:t>
            </a: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Think less and engage more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Overcome your fears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Give polished presentations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Benefits outweigh the drawbacks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Handout with resources 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0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r="27647" b="5367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Upcoming WVLDI Events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48" y="2510395"/>
            <a:ext cx="6451109" cy="3274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Webinar: Delegation                                                     	June 15th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Webinar: </a:t>
            </a:r>
            <a:r>
              <a:rPr lang="en-US" sz="2400"/>
              <a:t>Team Communications                                                                      </a:t>
            </a:r>
            <a:r>
              <a:rPr lang="en-US" sz="2400" dirty="0"/>
              <a:t>	July 13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AVMA Presentations &amp; Networking Events                                                       	August 6</a:t>
            </a:r>
            <a:r>
              <a:rPr lang="en-US" sz="2400" baseline="30000" dirty="0"/>
              <a:t>th</a:t>
            </a:r>
            <a:r>
              <a:rPr lang="en-US" sz="2400" dirty="0"/>
              <a:t>-8</a:t>
            </a:r>
            <a:r>
              <a:rPr lang="en-US" sz="2400" baseline="30000" dirty="0"/>
              <a:t>th</a:t>
            </a:r>
            <a:r>
              <a:rPr lang="en-US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25274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604"/>
          <a:stretch/>
        </p:blipFill>
        <p:spPr>
          <a:xfrm>
            <a:off x="-116879" y="0"/>
            <a:ext cx="12188932" cy="685800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THANK YOU FOR ATTENDING!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2940" y="965200"/>
            <a:ext cx="3054046" cy="32563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Q&amp;A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53" y="3526956"/>
            <a:ext cx="6774525" cy="16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6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257696"/>
            <a:ext cx="2947482" cy="2905620"/>
          </a:xfrm>
        </p:spPr>
        <p:txBody>
          <a:bodyPr/>
          <a:lstStyle/>
          <a:p>
            <a:r>
              <a:rPr lang="en-US" dirty="0"/>
              <a:t>Generous </a:t>
            </a:r>
            <a:br>
              <a:rPr lang="en-US" dirty="0"/>
            </a:br>
            <a:r>
              <a:rPr lang="en-US" dirty="0"/>
              <a:t>sponsors</a:t>
            </a:r>
          </a:p>
        </p:txBody>
      </p:sp>
      <p:pic>
        <p:nvPicPr>
          <p:cNvPr id="1026" name="Picture 2" descr="http://merial.com/assets/images/logo_meria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215" y="1045597"/>
            <a:ext cx="2317400" cy="19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26" y="4163316"/>
            <a:ext cx="6381750" cy="1760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60" y="3424428"/>
            <a:ext cx="5388882" cy="738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30" y="1286342"/>
            <a:ext cx="4141724" cy="10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5614" y="215236"/>
            <a:ext cx="7315200" cy="3255264"/>
          </a:xfrm>
        </p:spPr>
        <p:txBody>
          <a:bodyPr/>
          <a:lstStyle/>
          <a:p>
            <a:r>
              <a:rPr lang="en-US" dirty="0"/>
              <a:t>Express yourself!</a:t>
            </a:r>
            <a:br>
              <a:rPr lang="en-US" dirty="0"/>
            </a:br>
            <a:r>
              <a:rPr lang="en-US" dirty="0"/>
              <a:t>Benefits of Public Speaking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5614" y="3470500"/>
            <a:ext cx="7315200" cy="914400"/>
          </a:xfrm>
        </p:spPr>
        <p:txBody>
          <a:bodyPr>
            <a:noAutofit/>
          </a:bodyPr>
          <a:lstStyle/>
          <a:p>
            <a:r>
              <a:rPr lang="en-US" sz="2400" dirty="0"/>
              <a:t>Rebecca Rose, CVT</a:t>
            </a:r>
          </a:p>
          <a:p>
            <a:r>
              <a:rPr lang="en-US" sz="2400" dirty="0"/>
              <a:t>CATALYST Veterinary Practice Consultants, LLC</a:t>
            </a:r>
            <a:br>
              <a:rPr lang="en-US" sz="2400" dirty="0"/>
            </a:br>
            <a:r>
              <a:rPr lang="en-US" sz="2400" dirty="0"/>
              <a:t>Littleton, CO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665" y="2142443"/>
            <a:ext cx="2120470" cy="19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6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39220" y="841827"/>
            <a:ext cx="7315200" cy="2753941"/>
          </a:xfrm>
        </p:spPr>
        <p:txBody>
          <a:bodyPr/>
          <a:lstStyle/>
          <a:p>
            <a:r>
              <a:rPr lang="en-US" dirty="0"/>
              <a:t>Think less and engage more.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39220" y="3973560"/>
            <a:ext cx="7315200" cy="914400"/>
          </a:xfrm>
        </p:spPr>
        <p:txBody>
          <a:bodyPr/>
          <a:lstStyle/>
          <a:p>
            <a:r>
              <a:rPr lang="en-US" dirty="0"/>
              <a:t>Natalie Sisson</a:t>
            </a:r>
          </a:p>
          <a:p>
            <a:r>
              <a:rPr lang="en-US" dirty="0"/>
              <a:t>Forbes </a:t>
            </a:r>
          </a:p>
        </p:txBody>
      </p:sp>
    </p:spTree>
    <p:extLst>
      <p:ext uri="{BB962C8B-B14F-4D97-AF65-F5344CB8AC3E}">
        <p14:creationId xmlns:p14="http://schemas.microsoft.com/office/powerpoint/2010/main" val="421885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 rotWithShape="1">
          <a:blip r:embed="rId2"/>
          <a:srcRect r="9092" b="2337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4000" dirty="0"/>
              <a:t>Today’s Topics</a:t>
            </a: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11" name="Content Placeholder 9"/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r>
              <a:rPr lang="en-US" sz="2400" dirty="0"/>
              <a:t>Overcome Fears</a:t>
            </a:r>
            <a:br>
              <a:rPr lang="en-US" sz="2400" dirty="0"/>
            </a:br>
            <a:r>
              <a:rPr lang="en-US" sz="2400" dirty="0"/>
              <a:t>Tips for polished presentations</a:t>
            </a:r>
            <a:br>
              <a:rPr lang="en-US" sz="2400" dirty="0"/>
            </a:br>
            <a:r>
              <a:rPr lang="en-US" sz="2400" dirty="0"/>
              <a:t>Benefits</a:t>
            </a:r>
            <a:br>
              <a:rPr lang="en-US" sz="2400" dirty="0"/>
            </a:br>
            <a:r>
              <a:rPr lang="en-US" sz="2400" dirty="0"/>
              <a:t>Resources</a:t>
            </a:r>
            <a:br>
              <a:rPr lang="en-US" sz="2400" dirty="0"/>
            </a:br>
            <a:r>
              <a:rPr lang="en-US" sz="2400" dirty="0"/>
              <a:t>Q&amp;A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3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82762" y="1465942"/>
            <a:ext cx="7315200" cy="1737941"/>
          </a:xfrm>
        </p:spPr>
        <p:txBody>
          <a:bodyPr/>
          <a:lstStyle/>
          <a:p>
            <a:r>
              <a:rPr lang="en-US" dirty="0"/>
              <a:t>You are NOT alone!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29044" y="3552646"/>
            <a:ext cx="7315200" cy="914400"/>
          </a:xfrm>
        </p:spPr>
        <p:txBody>
          <a:bodyPr/>
          <a:lstStyle/>
          <a:p>
            <a:r>
              <a:rPr lang="en-US" dirty="0"/>
              <a:t>40% of people polled confess to a dread of appearing before spectators.</a:t>
            </a:r>
          </a:p>
        </p:txBody>
      </p:sp>
    </p:spTree>
    <p:extLst>
      <p:ext uri="{BB962C8B-B14F-4D97-AF65-F5344CB8AC3E}">
        <p14:creationId xmlns:p14="http://schemas.microsoft.com/office/powerpoint/2010/main" val="241384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0" r="9090" b="51215"/>
          <a:stretch/>
        </p:blipFill>
        <p:spPr>
          <a:xfrm>
            <a:off x="-181044" y="-4572"/>
            <a:ext cx="12188932" cy="6858000"/>
          </a:xfrm>
          <a:prstGeom prst="rect">
            <a:avLst/>
          </a:prstGeom>
          <a:solidFill>
            <a:srgbClr val="985252"/>
          </a:solidFill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8617" y="1202819"/>
            <a:ext cx="6451110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6 Tips to Overcoming Fears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17755" y="2398468"/>
            <a:ext cx="7879501" cy="40724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Recognize presenters have overcome fears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Choose topics you are comfortable with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Generate materials to read out loud that reflect the presentation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PRACTICE, PRACTICE, PRACTICE!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Speak In front of supportive people when practicing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 You are not perfect (hate to break the news to you)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                                          &amp; THAT’s OK!!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4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8" r="-1" b="-1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Why fear is GOOD for you.</a:t>
            </a:r>
            <a:br>
              <a:rPr lang="en-US" sz="3600" dirty="0"/>
            </a:br>
            <a:r>
              <a:rPr lang="en-US" sz="3600" dirty="0"/>
              <a:t>Harness it!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148039" y="758952"/>
            <a:ext cx="5576533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Demonstrates BRAVERY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Vulnerability and exposure builds TRUST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Boosts CONFIDENCE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2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4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6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Placeholder 1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7" r="9092" b="7915"/>
          <a:stretch/>
        </p:blipFill>
        <p:spPr>
          <a:xfrm>
            <a:off x="-181044" y="-4572"/>
            <a:ext cx="12188932" cy="6858000"/>
          </a:xfrm>
          <a:prstGeom prst="rect">
            <a:avLst/>
          </a:prstGeom>
        </p:spPr>
      </p:pic>
      <p:sp>
        <p:nvSpPr>
          <p:cNvPr id="28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558" y="427152"/>
            <a:ext cx="6365595" cy="14016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Tips for Polished Presentations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129" y="1551001"/>
            <a:ext cx="7805671" cy="317296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Most Power Point Presentations SUCK</a:t>
            </a:r>
          </a:p>
          <a:p>
            <a:pPr lvl="1" indent="-182880">
              <a:buFont typeface="Wingdings 2" pitchFamily="18" charset="2"/>
              <a:buChar char=""/>
            </a:pPr>
            <a:r>
              <a:rPr lang="en-US" sz="2200" dirty="0"/>
              <a:t>Technical aspects of presentation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 From the Back of the Room</a:t>
            </a:r>
          </a:p>
          <a:p>
            <a:pPr lvl="1" indent="-182880">
              <a:buFont typeface="Wingdings 2" pitchFamily="18" charset="2"/>
              <a:buChar char=""/>
            </a:pPr>
            <a:r>
              <a:rPr lang="en-US" sz="2200" dirty="0"/>
              <a:t>Teaching adult learners 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Practice timing, inflections, and pauses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Read the materials, out loud, a couple of hours before  </a:t>
            </a:r>
          </a:p>
        </p:txBody>
      </p:sp>
    </p:spTree>
    <p:extLst>
      <p:ext uri="{BB962C8B-B14F-4D97-AF65-F5344CB8AC3E}">
        <p14:creationId xmlns:p14="http://schemas.microsoft.com/office/powerpoint/2010/main" val="810400270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7175</TotalTime>
  <Words>346</Words>
  <Application>Microsoft Office PowerPoint</Application>
  <PresentationFormat>Widescreen</PresentationFormat>
  <Paragraphs>81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Corbel</vt:lpstr>
      <vt:lpstr>Wingdings 2</vt:lpstr>
      <vt:lpstr>Frame</vt:lpstr>
      <vt:lpstr>   Welcome </vt:lpstr>
      <vt:lpstr>Generous  sponsors</vt:lpstr>
      <vt:lpstr>Express yourself! Benefits of Public Speaking</vt:lpstr>
      <vt:lpstr>Think less and engage more. </vt:lpstr>
      <vt:lpstr>Today’s Topics   </vt:lpstr>
      <vt:lpstr>You are NOT alone! </vt:lpstr>
      <vt:lpstr>6 Tips to Overcoming Fears </vt:lpstr>
      <vt:lpstr>Why fear is GOOD for you. Harness it!</vt:lpstr>
      <vt:lpstr>Tips for Polished Presentations </vt:lpstr>
      <vt:lpstr>Presentation Day Tips</vt:lpstr>
      <vt:lpstr>Get to know the attendees</vt:lpstr>
      <vt:lpstr>Public Speaking Opportunities </vt:lpstr>
      <vt:lpstr>Benefits of Public Speaking </vt:lpstr>
      <vt:lpstr>Toastmaster Classes in your Hometown! </vt:lpstr>
      <vt:lpstr>More Resources </vt:lpstr>
      <vt:lpstr>YOU  GOT THIS!   </vt:lpstr>
      <vt:lpstr>Upcoming WVLDI Events </vt:lpstr>
      <vt:lpstr>THANK YOU FOR ATTENDING!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</dc:creator>
  <cp:lastModifiedBy>Rebecca</cp:lastModifiedBy>
  <cp:revision>35</cp:revision>
  <dcterms:created xsi:type="dcterms:W3CDTF">2016-05-12T20:07:26Z</dcterms:created>
  <dcterms:modified xsi:type="dcterms:W3CDTF">2016-05-17T19:43:05Z</dcterms:modified>
</cp:coreProperties>
</file>